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3C10DAE-91C2-4593-9D96-EA7982FBE47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C51327-AAAD-4CC8-9DD7-17008BC2C2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n2prd0102.outlook.com/owa/redir.aspx?C=fSeSTMQewE-6IMqQ5Irl-ZakXEZEoc8IgKP8CAuq43DJQmwAlY55DddDrUuuK-zFmkiKSZHmWUY.&amp;URL=http%3a%2f%2fen.wikipedia.org%2fwiki%2fDemographics_of_the_People%2527s_Republic_of_China" TargetMode="External"/><Relationship Id="rId7" Type="http://schemas.openxmlformats.org/officeDocument/2006/relationships/hyperlink" Target="http://www.pcmag.com/slideshow/story/266213/life-behind-the-great-firewall-of-china" TargetMode="External"/><Relationship Id="rId2" Type="http://schemas.openxmlformats.org/officeDocument/2006/relationships/hyperlink" Target="http://en.wikipedia.org/wiki/Economy_of_the_People's_Republic_of_Ch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miragestudio7.com/the-bund-and-shanghai-architecture/3076/" TargetMode="External"/><Relationship Id="rId5" Type="http://schemas.openxmlformats.org/officeDocument/2006/relationships/hyperlink" Target="http://www.guardian.co.uk/world/gallery/2012/mar/29/tibet-exiles-protest-india" TargetMode="External"/><Relationship Id="rId4" Type="http://schemas.openxmlformats.org/officeDocument/2006/relationships/hyperlink" Target="http://blogs.wsj.com/chinarealtime/2012/09/25/working-conditions-the-persistence-of-problems-in-chinas-facto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Will China be the Next Superpower?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Why should we care?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20114" r="19091" b="26477"/>
          <a:stretch/>
        </p:blipFill>
        <p:spPr>
          <a:xfrm>
            <a:off x="33387" y="31596"/>
            <a:ext cx="2255933" cy="2945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8" y="1504219"/>
            <a:ext cx="2267909" cy="3339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" y="3581400"/>
            <a:ext cx="2296161" cy="3061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33386" y="3085006"/>
            <a:ext cx="202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Wendy Pooley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7834" y="4955064"/>
            <a:ext cx="17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Abbey Child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399" y="6248400"/>
            <a:ext cx="211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Bryson Taggart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9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56459"/>
            <a:ext cx="3810000" cy="4572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economy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importer of goods</a:t>
            </a:r>
          </a:p>
          <a:p>
            <a:r>
              <a:rPr lang="en-US" dirty="0" smtClean="0"/>
              <a:t>Largest exporter</a:t>
            </a:r>
          </a:p>
          <a:p>
            <a:r>
              <a:rPr lang="en-US" dirty="0" smtClean="0"/>
              <a:t>3 things preventing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86" y="4419600"/>
            <a:ext cx="324064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22" y="1752600"/>
            <a:ext cx="3429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90975"/>
            <a:ext cx="28956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4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11" y="23928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4114800"/>
            <a:ext cx="3195917" cy="2289777"/>
          </a:xfrm>
        </p:spPr>
        <p:txBody>
          <a:bodyPr/>
          <a:lstStyle/>
          <a:p>
            <a:r>
              <a:rPr lang="en-US" dirty="0" smtClean="0"/>
              <a:t>Need freedom</a:t>
            </a:r>
          </a:p>
          <a:p>
            <a:r>
              <a:rPr lang="en-US" dirty="0" smtClean="0"/>
              <a:t>Internet</a:t>
            </a:r>
          </a:p>
          <a:p>
            <a:r>
              <a:rPr lang="en-US" dirty="0" smtClean="0"/>
              <a:t>Religion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3252572" cy="2435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3337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67200"/>
            <a:ext cx="2859088" cy="20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6777317" cy="3508977"/>
          </a:xfrm>
        </p:spPr>
        <p:txBody>
          <a:bodyPr/>
          <a:lstStyle/>
          <a:p>
            <a:r>
              <a:rPr lang="en-US" dirty="0" smtClean="0"/>
              <a:t>Piracy</a:t>
            </a:r>
          </a:p>
          <a:p>
            <a:r>
              <a:rPr lang="en-US" dirty="0" smtClean="0"/>
              <a:t>Abortion</a:t>
            </a:r>
          </a:p>
          <a:p>
            <a:r>
              <a:rPr lang="en-US" dirty="0" smtClean="0"/>
              <a:t>Land grabs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4" y="1600200"/>
            <a:ext cx="3387343" cy="2474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4" y="3733800"/>
            <a:ext cx="3374806" cy="260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27" y="4267200"/>
            <a:ext cx="39116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The Needs of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4495800"/>
            <a:ext cx="3429000" cy="2514600"/>
          </a:xfrm>
        </p:spPr>
        <p:txBody>
          <a:bodyPr/>
          <a:lstStyle/>
          <a:p>
            <a:r>
              <a:rPr lang="en-US" dirty="0" smtClean="0"/>
              <a:t>Pollution</a:t>
            </a:r>
          </a:p>
          <a:p>
            <a:r>
              <a:rPr lang="en-US" dirty="0" smtClean="0"/>
              <a:t>Working conditions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228524" cy="232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66886"/>
            <a:ext cx="3769893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06562"/>
            <a:ext cx="1905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2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7317" cy="3508977"/>
          </a:xfrm>
        </p:spPr>
        <p:txBody>
          <a:bodyPr/>
          <a:lstStyle/>
          <a:p>
            <a:r>
              <a:rPr lang="en-US" dirty="0" smtClean="0"/>
              <a:t>Why care? </a:t>
            </a:r>
          </a:p>
          <a:p>
            <a:pPr lvl="1"/>
            <a:r>
              <a:rPr lang="en-US" dirty="0" smtClean="0"/>
              <a:t>Communist country</a:t>
            </a:r>
          </a:p>
          <a:p>
            <a:pPr lvl="1"/>
            <a:r>
              <a:rPr lang="en-US" dirty="0" smtClean="0"/>
              <a:t>Competition for jobs</a:t>
            </a:r>
          </a:p>
          <a:p>
            <a:pPr marL="365760" lvl="1" indent="0">
              <a:buNone/>
            </a:pPr>
            <a:r>
              <a:rPr lang="en-US" dirty="0" smtClean="0"/>
              <a:t>*China has the potential of becoming the next superpower, but there are many issues that prevent them from achieving this.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14800"/>
            <a:ext cx="3114491" cy="22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9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777317" cy="464819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http://en.wikipedia.org/wiki/Economy_of_the_People's_Republic_of_China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/>
              <a:t>http://www.rationalrevolution.net/war/maoist_china.htm</a:t>
            </a:r>
            <a:endParaRPr lang="en-US" dirty="0"/>
          </a:p>
          <a:p>
            <a:r>
              <a:rPr lang="en-US" dirty="0">
                <a:hlinkClick r:id="rId3"/>
              </a:rPr>
              <a:t>http://en.wikipedia.org/wiki/Demographics_of_the_People%27s_Republic_of_China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/>
              <a:t>http://humanrightshouse.org/Articles/17806.html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/>
              <a:t>http://io9.com/5948528/the-unintended-consequences-of-chinas-one+child-policy</a:t>
            </a:r>
            <a:endParaRPr lang="en-US" dirty="0"/>
          </a:p>
          <a:p>
            <a:r>
              <a:rPr lang="en-US" dirty="0">
                <a:hlinkClick r:id="rId4"/>
              </a:rPr>
              <a:t>http://blogs.wsj.com/chinarealtime/2012/09/25/working-conditions-the-persistence-of-problems-in-chinas-factories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www.guardian.co.uk/world/gallery/2012/mar/29/tibet-exiles-protest-india</a:t>
            </a:r>
            <a:endParaRPr lang="en-US" dirty="0" smtClean="0"/>
          </a:p>
          <a:p>
            <a:r>
              <a:rPr lang="en-US" dirty="0">
                <a:hlinkClick r:id="rId6"/>
              </a:rPr>
              <a:t>http://blog.miragestudio7.com/the-bund-and-shanghai-architecture/3076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</a:t>
            </a:r>
            <a:r>
              <a:rPr lang="en-US">
                <a:hlinkClick r:id="rId7"/>
              </a:rPr>
              <a:t>://</a:t>
            </a:r>
            <a:r>
              <a:rPr lang="en-US" smtClean="0">
                <a:hlinkClick r:id="rId7"/>
              </a:rPr>
              <a:t>www.pcmag.com/slideshow/story/266213/life-behind-the-great-firewall-of-china</a:t>
            </a:r>
            <a:endParaRPr lang="en-US" dirty="0" smtClean="0"/>
          </a:p>
          <a:p>
            <a:r>
              <a:rPr lang="en-US" dirty="0"/>
              <a:t>http://shardsofchina.wordpress.com/tag/average-wage/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55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</TotalTime>
  <Words>88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Will China be the Next Superpower? </vt:lpstr>
      <vt:lpstr>Introduction</vt:lpstr>
      <vt:lpstr>Communism</vt:lpstr>
      <vt:lpstr>Corruption</vt:lpstr>
      <vt:lpstr>The Needs of the People</vt:lpstr>
      <vt:lpstr>Conclusion</vt:lpstr>
      <vt:lpstr>Works Cited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Wendy</cp:lastModifiedBy>
  <cp:revision>18</cp:revision>
  <dcterms:created xsi:type="dcterms:W3CDTF">2012-11-28T22:00:52Z</dcterms:created>
  <dcterms:modified xsi:type="dcterms:W3CDTF">2012-11-28T23:22:35Z</dcterms:modified>
</cp:coreProperties>
</file>