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4" r:id="rId5"/>
    <p:sldId id="260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Habitats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2752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989770"/>
            <a:ext cx="2984500" cy="273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43" y="212272"/>
            <a:ext cx="3352800" cy="242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8" y="288472"/>
            <a:ext cx="3454400" cy="234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315" y="4026720"/>
            <a:ext cx="2855685" cy="2073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889250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Arctic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Cold and windy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Covered with ice and snow most of the year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Short summers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Small number of animals and plants live here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90" r="219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62" b="3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054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1" y="337458"/>
            <a:ext cx="34925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2534558"/>
            <a:ext cx="3048000" cy="189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72" y="2940958"/>
            <a:ext cx="2336800" cy="347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285" y="108858"/>
            <a:ext cx="2866572" cy="2295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285" y="4553858"/>
            <a:ext cx="2637737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1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2002"/>
            <a:ext cx="5617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WATER HABITATS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43" y="1484139"/>
            <a:ext cx="3056701" cy="2289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85" y="1937711"/>
            <a:ext cx="21463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079" y="4401457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72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9" y="163286"/>
            <a:ext cx="6734171" cy="4481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714" y="4922391"/>
            <a:ext cx="892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Desert				</a:t>
            </a:r>
            <a:r>
              <a:rPr lang="en-US" sz="3200" dirty="0"/>
              <a:t>	</a:t>
            </a:r>
            <a:r>
              <a:rPr lang="en-US" sz="3200" dirty="0" smtClean="0"/>
              <a:t>Rainforest	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Woodland Forest			</a:t>
            </a:r>
            <a:r>
              <a:rPr lang="en-US" sz="3200" dirty="0" smtClean="0"/>
              <a:t>Arctic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22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71" y="0"/>
            <a:ext cx="7402286" cy="5031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1571" y="5102692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Desert					Rainforest	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Woodland Forest			</a:t>
            </a:r>
            <a:r>
              <a:rPr lang="en-US" sz="3200" dirty="0" smtClean="0"/>
              <a:t>Arctic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511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8" y="544285"/>
            <a:ext cx="5613498" cy="3918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286" y="5005979"/>
            <a:ext cx="7583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Desert					Rainforest	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Woodland Forest			</a:t>
            </a:r>
            <a:r>
              <a:rPr lang="en-US" sz="3200" dirty="0" smtClean="0"/>
              <a:t>Arctic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37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56" y="435429"/>
            <a:ext cx="5893337" cy="4187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714" y="5060407"/>
            <a:ext cx="812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Desert					Rainforest	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Woodland Forest			</a:t>
            </a:r>
            <a:r>
              <a:rPr lang="en-US" sz="3200" dirty="0" smtClean="0"/>
              <a:t>Arctic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12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85" y="255815"/>
            <a:ext cx="6186715" cy="4634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6430" y="5046659"/>
            <a:ext cx="7728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Desert					Rainforest	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Woodland Forest			Arctic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Water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675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5" y="0"/>
            <a:ext cx="5207000" cy="4596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572" y="5114836"/>
            <a:ext cx="8055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Desert					Rainforest	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Woodland Forest			</a:t>
            </a:r>
            <a:r>
              <a:rPr lang="en-US" sz="3200" dirty="0" smtClean="0"/>
              <a:t>Arctic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703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Habitat?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A place where an animal finds: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042" y="4293261"/>
            <a:ext cx="2289629" cy="1833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743" y="2788470"/>
            <a:ext cx="2385786" cy="191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6" y="353695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1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70" y="199571"/>
            <a:ext cx="5713887" cy="4279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286" y="4860836"/>
            <a:ext cx="7982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Desert					Rainforest	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Woodland Forest			</a:t>
            </a:r>
            <a:r>
              <a:rPr lang="en-US" sz="3200" dirty="0" smtClean="0"/>
              <a:t>Arctic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137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460" y="393515"/>
            <a:ext cx="7184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Rexburg Idaho?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57" y="3347181"/>
            <a:ext cx="4517571" cy="33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Different Land 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Desert</a:t>
            </a:r>
          </a:p>
          <a:p>
            <a:pPr algn="ctr"/>
            <a:r>
              <a:rPr lang="en-US" sz="4000" dirty="0" smtClean="0"/>
              <a:t>Rain Forest</a:t>
            </a:r>
          </a:p>
          <a:p>
            <a:pPr algn="ctr"/>
            <a:r>
              <a:rPr lang="en-US" sz="4000" dirty="0" smtClean="0"/>
              <a:t>Woodland Forest</a:t>
            </a:r>
          </a:p>
          <a:p>
            <a:pPr algn="ctr"/>
            <a:r>
              <a:rPr lang="en-US" sz="4000" dirty="0" smtClean="0"/>
              <a:t>Arctic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346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Habitats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52" r="-18152"/>
          <a:stretch>
            <a:fillRect/>
          </a:stretch>
        </p:blipFill>
        <p:spPr>
          <a:xfrm>
            <a:off x="344715" y="1839044"/>
            <a:ext cx="8032524" cy="4414119"/>
          </a:xfrm>
        </p:spPr>
      </p:pic>
    </p:spTree>
    <p:extLst>
      <p:ext uri="{BB962C8B-B14F-4D97-AF65-F5344CB8AC3E}">
        <p14:creationId xmlns:p14="http://schemas.microsoft.com/office/powerpoint/2010/main" val="327200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Desert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Little Rain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Only few kinds of plants and animals live here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Plants and animals that live here don’t need much water</a:t>
            </a:r>
          </a:p>
          <a:p>
            <a:pPr marL="285750" indent="-285750" algn="l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615" b="8615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35" r="1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875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28" y="0"/>
            <a:ext cx="18796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28" y="2463800"/>
            <a:ext cx="1879600" cy="18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99" y="2893786"/>
            <a:ext cx="1879600" cy="18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56" y="3270250"/>
            <a:ext cx="30988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28" y="406400"/>
            <a:ext cx="34925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700" y="266700"/>
            <a:ext cx="3289300" cy="246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2028" y="4940300"/>
            <a:ext cx="52578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3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Rain Forest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Rain falls almost every day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Warm weather all year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Many plants and animals live here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783" b="3783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35" r="1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0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21" y="203837"/>
            <a:ext cx="2754002" cy="2062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1434"/>
            <a:ext cx="2735942" cy="1820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61" y="163286"/>
            <a:ext cx="2808139" cy="210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544" y="3966974"/>
            <a:ext cx="2859313" cy="214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680" y="2647043"/>
            <a:ext cx="2812143" cy="224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35" y="1382024"/>
            <a:ext cx="2454731" cy="17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Woodland Forest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3200" dirty="0" smtClean="0"/>
              <a:t>There is both rain and warmth</a:t>
            </a:r>
          </a:p>
          <a:p>
            <a:pPr marL="285750" indent="-285750" algn="l">
              <a:buFont typeface="Arial"/>
              <a:buChar char="•"/>
            </a:pPr>
            <a:r>
              <a:rPr lang="en-US" sz="3200" dirty="0" smtClean="0"/>
              <a:t>Many trees</a:t>
            </a:r>
          </a:p>
          <a:p>
            <a:pPr marL="285750" indent="-285750" algn="l">
              <a:buFont typeface="Arial"/>
              <a:buChar char="•"/>
            </a:pPr>
            <a:r>
              <a:rPr lang="en-US" sz="3200" dirty="0" smtClean="0"/>
              <a:t>It has four seasons</a:t>
            </a:r>
            <a:endParaRPr lang="en-US" sz="3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795" r="2795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960" r="39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211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100</TotalTime>
  <Words>113</Words>
  <Application>Microsoft Macintosh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Habitat</vt:lpstr>
      <vt:lpstr>Habitats</vt:lpstr>
      <vt:lpstr>What is a Habitat?</vt:lpstr>
      <vt:lpstr>4 Different Land Habitats</vt:lpstr>
      <vt:lpstr>Water Habitats</vt:lpstr>
      <vt:lpstr>Desert </vt:lpstr>
      <vt:lpstr>PowerPoint Presentation</vt:lpstr>
      <vt:lpstr>Rain Forest</vt:lpstr>
      <vt:lpstr>PowerPoint Presentation</vt:lpstr>
      <vt:lpstr>Woodland Forest</vt:lpstr>
      <vt:lpstr>PowerPoint Presentation</vt:lpstr>
      <vt:lpstr>Arctic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Young University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Habitats</dc:title>
  <dc:creator>Abbey Child</dc:creator>
  <cp:lastModifiedBy>Abbey Child</cp:lastModifiedBy>
  <cp:revision>9</cp:revision>
  <dcterms:created xsi:type="dcterms:W3CDTF">2013-02-01T03:54:29Z</dcterms:created>
  <dcterms:modified xsi:type="dcterms:W3CDTF">2013-02-02T04:36:16Z</dcterms:modified>
</cp:coreProperties>
</file>